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智子 石井" userId="16915861deaffec8" providerId="LiveId" clId="{61E06492-BA51-4766-803D-F3EE6EE048F9}"/>
    <pc:docChg chg="custSel modSld">
      <pc:chgData name="智子 石井" userId="16915861deaffec8" providerId="LiveId" clId="{61E06492-BA51-4766-803D-F3EE6EE048F9}" dt="2023-11-08T02:53:34.534" v="260" actId="1076"/>
      <pc:docMkLst>
        <pc:docMk/>
      </pc:docMkLst>
      <pc:sldChg chg="modSp mod">
        <pc:chgData name="智子 石井" userId="16915861deaffec8" providerId="LiveId" clId="{61E06492-BA51-4766-803D-F3EE6EE048F9}" dt="2023-11-08T02:53:34.534" v="260" actId="1076"/>
        <pc:sldMkLst>
          <pc:docMk/>
          <pc:sldMk cId="2466423957" sldId="257"/>
        </pc:sldMkLst>
        <pc:graphicFrameChg chg="mod modGraphic">
          <ac:chgData name="智子 石井" userId="16915861deaffec8" providerId="LiveId" clId="{61E06492-BA51-4766-803D-F3EE6EE048F9}" dt="2023-11-08T02:53:34.534" v="260" actId="1076"/>
          <ac:graphicFrameMkLst>
            <pc:docMk/>
            <pc:sldMk cId="2466423957" sldId="257"/>
            <ac:graphicFrameMk id="3" creationId="{F06D28D5-5E0E-E5EE-A0CA-94CC1C8C17D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D510C3-9A28-4373-E6F9-C1E8D5B66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DBB688-6634-6576-0986-96FA51C50B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DD0ABA-3197-1F99-B71B-DBC417ECD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1BD63F-E0C0-87AC-AC0D-C0444B87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802EE1-8A1A-8C04-CA3A-6AC99775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3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962235-40A9-3AA1-5BC3-2A916CEFA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FCD0D3-178D-6C71-A45A-09AD72079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DA0586-21C8-3E11-6E44-24F958381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9D87F6-FA41-39D6-CF71-CAD535888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F60DA6-D819-01D0-4E87-C2B2476F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793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B5E620A-2F4D-CE9D-A354-E759CEFCC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A52823-4C57-8B53-7B3C-D15DD1C31B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F4EC3B-3DAE-FEBD-837C-59FBBD4D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43EA35-7A59-FAEF-CBB4-8A27737A0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43959C-AFC5-09AD-1946-E01433DEF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54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B61C39-DFEE-FE95-0D76-B519CC4B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B12D88-5BFB-2139-1E5E-3D8F8A158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73A312-3F2F-4636-21AA-FE544486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24216D-AFF7-CA8B-2547-6977231B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E3B74C-04F8-CEE8-EF40-520988AC0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7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4B04FC-C170-C451-5EBB-7863E2A2E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A02C753-08A9-CAE7-30E8-065942170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701AC-722B-EE47-7553-56CA1D86E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3ADBC8-843A-0420-7997-4EAE3313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E7F7B6-2ABC-AD0F-B71C-DD389D5C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424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664505-2D0A-001A-EDB2-94455263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2990C1-2564-E1D3-E361-37036AC91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DCF0745-5C36-0A97-48E6-2EA03BDEE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544E19-73A0-B4C5-C652-D198C489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3E3063-F7B6-E8D0-A583-EEDAFF2D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62C0CF-02F6-2C5A-4127-27A03A9C0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14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AE64E-8DEA-2C0A-F878-2A076D03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38C25E-2C5F-DD04-FD65-9627D4C18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440815-3AEB-57C2-C34D-05DE549F6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11345D-B431-7121-CDD4-133D84745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83B0B1-5037-AF35-B7B4-62D50BBD8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D2400B-D43A-1AE2-8104-6230DC5CC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EC1F7-68E9-1A40-65DD-03FB5765A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007705-462F-9B2F-A8DB-D2CDCA27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8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5E5686-A315-D5D0-2D6B-151884FE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2F7C7B9-7DF3-7F30-DDF0-2A57989E7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21BFE96-8207-AF48-A1FB-41661D893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EC9FE07-3CCD-A52D-6BC7-B1425D1C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90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CA298B-58DA-F624-B6DE-F3155364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567AA2D-A0FC-B26F-3B67-E6AAB5E6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D6DA83-79C1-68B1-A96B-72156BB63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74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92A68D-8DE1-3152-2202-A907635D9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71CC87-FBCF-F481-CA7A-66A36CEDF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46E4EC1-460D-B208-151B-E15D5C5C5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067CF4-C971-8AD6-332B-E5A91C38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CA3AE1-E651-77D0-8694-874B7C687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216F26-6CF4-AA00-E05A-6B79A5BC4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54EF3-CD94-2B4A-46B2-43E899DC8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22EF1F-F8EB-D41B-1E06-C2C2F9D3A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C8FC8D-793B-7EF8-324F-CD2966752A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0C6773-2B61-432D-B52C-DAE616A21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629010-9517-5713-DBD3-23BD94EF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7081DA-45E9-06C1-D6BA-AC2DED5C0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728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24C640-7193-1CC3-8B05-6BF5D550C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2BDD7D-F887-4615-6E92-D86CB048C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089C9-694D-B56C-5F00-1077ACBFA4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5C84F-5512-47B9-9D5F-AA9BD7DC3C5E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711AA9-FB4A-FA42-02C7-BC0A690EFC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D7EF7B-B379-951E-6DDB-37346A6DD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57F7B-D1D2-48F7-8C24-AEE9BBEABA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42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F06D28D5-5E0E-E5EE-A0CA-94CC1C8C1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406911"/>
              </p:ext>
            </p:extLst>
          </p:nvPr>
        </p:nvGraphicFramePr>
        <p:xfrm>
          <a:off x="976629" y="406400"/>
          <a:ext cx="10238741" cy="587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345">
                  <a:extLst>
                    <a:ext uri="{9D8B030D-6E8A-4147-A177-3AD203B41FA5}">
                      <a16:colId xmlns:a16="http://schemas.microsoft.com/office/drawing/2014/main" val="2108754056"/>
                    </a:ext>
                  </a:extLst>
                </a:gridCol>
                <a:gridCol w="2288192">
                  <a:extLst>
                    <a:ext uri="{9D8B030D-6E8A-4147-A177-3AD203B41FA5}">
                      <a16:colId xmlns:a16="http://schemas.microsoft.com/office/drawing/2014/main" val="1517438498"/>
                    </a:ext>
                  </a:extLst>
                </a:gridCol>
                <a:gridCol w="1769077">
                  <a:extLst>
                    <a:ext uri="{9D8B030D-6E8A-4147-A177-3AD203B41FA5}">
                      <a16:colId xmlns:a16="http://schemas.microsoft.com/office/drawing/2014/main" val="4249880205"/>
                    </a:ext>
                  </a:extLst>
                </a:gridCol>
                <a:gridCol w="2286718">
                  <a:extLst>
                    <a:ext uri="{9D8B030D-6E8A-4147-A177-3AD203B41FA5}">
                      <a16:colId xmlns:a16="http://schemas.microsoft.com/office/drawing/2014/main" val="2614132993"/>
                    </a:ext>
                  </a:extLst>
                </a:gridCol>
                <a:gridCol w="1757409">
                  <a:extLst>
                    <a:ext uri="{9D8B030D-6E8A-4147-A177-3AD203B41FA5}">
                      <a16:colId xmlns:a16="http://schemas.microsoft.com/office/drawing/2014/main" val="507963556"/>
                    </a:ext>
                  </a:extLst>
                </a:gridCol>
              </a:tblGrid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平均給与額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障害基礎年金２級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（月額）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障害厚生年金２級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（月額）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981152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959,430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79,952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54084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1,41645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86,803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654780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795,000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dirty="0"/>
                        <a:t>66,250</a:t>
                      </a:r>
                      <a:r>
                        <a:rPr kumimoji="1" lang="ja-JP" altLang="en-US" sz="2400" b="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1,123,860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93,655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96111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1,206,075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100,506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33800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1,288,290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107,357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41152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350,000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1,370,505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114,208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809415"/>
                  </a:ext>
                </a:extLst>
              </a:tr>
              <a:tr h="73443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400,000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795,000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66,250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1,452,720</a:t>
                      </a:r>
                      <a:r>
                        <a:rPr kumimoji="1" lang="ja-JP" altLang="en-US" sz="2400" b="1" dirty="0"/>
                        <a:t>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121,060</a:t>
                      </a:r>
                      <a:r>
                        <a:rPr kumimoji="1" lang="ja-JP" altLang="en-US" sz="2400" dirty="0"/>
                        <a:t>円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551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42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87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智子 石井</dc:creator>
  <cp:lastModifiedBy>智子 石井</cp:lastModifiedBy>
  <cp:revision>1</cp:revision>
  <dcterms:created xsi:type="dcterms:W3CDTF">2023-11-06T13:22:11Z</dcterms:created>
  <dcterms:modified xsi:type="dcterms:W3CDTF">2023-11-08T02:53:42Z</dcterms:modified>
</cp:coreProperties>
</file>